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1" r:id="rId2"/>
    <p:sldId id="290" r:id="rId3"/>
    <p:sldId id="258" r:id="rId4"/>
    <p:sldId id="294" r:id="rId5"/>
    <p:sldId id="301" r:id="rId6"/>
    <p:sldId id="300" r:id="rId7"/>
    <p:sldId id="302" r:id="rId8"/>
    <p:sldId id="260" r:id="rId9"/>
    <p:sldId id="263" r:id="rId10"/>
    <p:sldId id="264" r:id="rId11"/>
    <p:sldId id="267" r:id="rId12"/>
    <p:sldId id="287" r:id="rId13"/>
    <p:sldId id="275" r:id="rId14"/>
    <p:sldId id="291" r:id="rId15"/>
    <p:sldId id="299" r:id="rId16"/>
    <p:sldId id="297" r:id="rId17"/>
    <p:sldId id="296" r:id="rId18"/>
    <p:sldId id="280" r:id="rId19"/>
    <p:sldId id="292" r:id="rId20"/>
    <p:sldId id="29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1DD-C262-4C8F-9D6C-5C8D48F65DAF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12F-7556-4C1E-990A-BA7C69CFD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4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1DD-C262-4C8F-9D6C-5C8D48F65DAF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12F-7556-4C1E-990A-BA7C69CFD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2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1DD-C262-4C8F-9D6C-5C8D48F65DAF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12F-7556-4C1E-990A-BA7C69CFD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6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1DD-C262-4C8F-9D6C-5C8D48F65DAF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12F-7556-4C1E-990A-BA7C69CFD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1DD-C262-4C8F-9D6C-5C8D48F65DAF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12F-7556-4C1E-990A-BA7C69CFD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9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1DD-C262-4C8F-9D6C-5C8D48F65DAF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12F-7556-4C1E-990A-BA7C69CFD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8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1DD-C262-4C8F-9D6C-5C8D48F65DAF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12F-7556-4C1E-990A-BA7C69CFD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0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1DD-C262-4C8F-9D6C-5C8D48F65DAF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12F-7556-4C1E-990A-BA7C69CFD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4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1DD-C262-4C8F-9D6C-5C8D48F65DAF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12F-7556-4C1E-990A-BA7C69CFD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0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1DD-C262-4C8F-9D6C-5C8D48F65DAF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12F-7556-4C1E-990A-BA7C69CFD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1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1DD-C262-4C8F-9D6C-5C8D48F65DAF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B612F-7556-4C1E-990A-BA7C69CFD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5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01DD-C262-4C8F-9D6C-5C8D48F65DAF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B612F-7556-4C1E-990A-BA7C69CFD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6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gif"/><Relationship Id="rId7" Type="http://schemas.openxmlformats.org/officeDocument/2006/relationships/image" Target="../media/image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99593" y="5586621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Benetton Premium  </a:t>
            </a:r>
            <a:r>
              <a:rPr lang="en-US" sz="1400" dirty="0" smtClean="0">
                <a:latin typeface="Calibri" pitchFamily="34" charset="0"/>
              </a:rPr>
              <a:t>Cotton Polo T-shirts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MRP: </a:t>
            </a:r>
            <a:r>
              <a:rPr lang="en-US" sz="1400" dirty="0" smtClean="0">
                <a:latin typeface="Calibri" pitchFamily="34" charset="0"/>
              </a:rPr>
              <a:t>Rs.1499.00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Available in </a:t>
            </a:r>
            <a:r>
              <a:rPr lang="en-US" sz="1400" dirty="0" err="1" smtClean="0">
                <a:latin typeface="Calibri" pitchFamily="34" charset="0"/>
              </a:rPr>
              <a:t>Mens</a:t>
            </a:r>
            <a:r>
              <a:rPr lang="en-US" sz="1400" dirty="0" smtClean="0">
                <a:latin typeface="Calibri" pitchFamily="34" charset="0"/>
              </a:rPr>
              <a:t> and Ladies Fit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Sizes : S, M, L, XL &amp; XXL</a:t>
            </a: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6307716"/>
            <a:ext cx="14478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 pitchFamily="34" charset="0"/>
              </a:rPr>
              <a:t>Apparels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1026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Pics\Cotton Premium\0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" b="18229"/>
          <a:stretch/>
        </p:blipFill>
        <p:spPr bwMode="auto">
          <a:xfrm>
            <a:off x="362332" y="2971800"/>
            <a:ext cx="273837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Pics\Cotton Premium\0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4"/>
          <a:stretch/>
        </p:blipFill>
        <p:spPr bwMode="auto">
          <a:xfrm>
            <a:off x="452569" y="76200"/>
            <a:ext cx="255789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Pics\Cotton Premium\02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0"/>
          <a:stretch/>
        </p:blipFill>
        <p:spPr bwMode="auto">
          <a:xfrm>
            <a:off x="3422240" y="76200"/>
            <a:ext cx="24690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Pics\Cotton Premium\03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0"/>
          <a:stretch/>
        </p:blipFill>
        <p:spPr bwMode="auto">
          <a:xfrm>
            <a:off x="3419217" y="2971800"/>
            <a:ext cx="247506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Pics\Cotton Premium\04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7"/>
          <a:stretch/>
        </p:blipFill>
        <p:spPr bwMode="auto">
          <a:xfrm>
            <a:off x="6230345" y="76200"/>
            <a:ext cx="260885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007618" y="2438400"/>
            <a:ext cx="14478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 pitchFamily="34" charset="0"/>
              </a:rPr>
              <a:t>Black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32851" y="2438400"/>
            <a:ext cx="14478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 pitchFamily="34" charset="0"/>
              </a:rPr>
              <a:t>White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2768" y="2438400"/>
            <a:ext cx="14478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 pitchFamily="34" charset="0"/>
              </a:rPr>
              <a:t>Turquoise Blue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32851" y="5221866"/>
            <a:ext cx="14478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 pitchFamily="34" charset="0"/>
              </a:rPr>
              <a:t>Navy Blue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7618" y="5221866"/>
            <a:ext cx="14478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 pitchFamily="34" charset="0"/>
              </a:rPr>
              <a:t>Grey Mélange </a:t>
            </a:r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5410200"/>
            <a:ext cx="49530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Benetton Wallets / Clutch Purse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17220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Accessories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74320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Men’s Leather Wallet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MRP:  </a:t>
            </a:r>
            <a:r>
              <a:rPr lang="en-US" sz="1400" dirty="0" smtClean="0">
                <a:latin typeface="Calibri" pitchFamily="34" charset="0"/>
              </a:rPr>
              <a:t>Rs.1299.00</a:t>
            </a:r>
            <a:endParaRPr lang="en-US" sz="1400" dirty="0" smtClean="0">
              <a:latin typeface="Calibri" pitchFamily="34" charset="0"/>
            </a:endParaRPr>
          </a:p>
        </p:txBody>
      </p:sp>
      <p:pic>
        <p:nvPicPr>
          <p:cNvPr id="7171" name="Picture 3" descr="C:\Documents and Settings\Administrator\Desktop\Darpan\Benetton\Images\Leather Wal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240" y="433614"/>
            <a:ext cx="4522868" cy="3300185"/>
          </a:xfrm>
          <a:prstGeom prst="rect">
            <a:avLst/>
          </a:prstGeom>
          <a:noFill/>
        </p:spPr>
      </p:pic>
      <p:pic>
        <p:nvPicPr>
          <p:cNvPr id="10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3328" y="5705385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Calibri" pitchFamily="34" charset="0"/>
              </a:rPr>
              <a:t>Benetton Ball Pen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Calibri" pitchFamily="34" charset="0"/>
              </a:rPr>
              <a:t>MRP:  </a:t>
            </a:r>
            <a:r>
              <a:rPr lang="en-US" sz="1600" dirty="0" smtClean="0">
                <a:latin typeface="Calibri" pitchFamily="34" charset="0"/>
              </a:rPr>
              <a:t>Rs.1999.00</a:t>
            </a:r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7220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Accessories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8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UCB Roller Ball Pe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t="11784" r="52992" b="19697"/>
          <a:stretch/>
        </p:blipFill>
        <p:spPr bwMode="auto">
          <a:xfrm>
            <a:off x="1790700" y="228600"/>
            <a:ext cx="56007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17220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Travel Gear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" name="AutoShape 2" descr="Displaying IMG_20140711_105005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isplaying IMG_20140711_1050054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5500" y="5410200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Benetton Gym Bag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Calibri" pitchFamily="34" charset="0"/>
              </a:rPr>
              <a:t>MRP:  </a:t>
            </a:r>
            <a:r>
              <a:rPr lang="en-US" sz="1400" dirty="0" smtClean="0">
                <a:latin typeface="Calibri" pitchFamily="34" charset="0"/>
              </a:rPr>
              <a:t>Rs.1499.00</a:t>
            </a:r>
            <a:endParaRPr lang="en-US" sz="1400" dirty="0" smtClean="0">
              <a:latin typeface="Calibri" pitchFamily="34" charset="0"/>
            </a:endParaRPr>
          </a:p>
        </p:txBody>
      </p:sp>
      <p:pic>
        <p:nvPicPr>
          <p:cNvPr id="2050" name="Picture 2" descr="Displaying Green Ba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3806" r="3279" b="4070"/>
          <a:stretch/>
        </p:blipFill>
        <p:spPr bwMode="auto">
          <a:xfrm>
            <a:off x="1373723" y="183592"/>
            <a:ext cx="6396554" cy="49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17220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Travel Gear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334000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Benetton Black Pouch Bags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MRP</a:t>
            </a:r>
            <a:r>
              <a:rPr lang="en-US" sz="1400" dirty="0">
                <a:latin typeface="Calibri" pitchFamily="34" charset="0"/>
              </a:rPr>
              <a:t>:  </a:t>
            </a:r>
            <a:r>
              <a:rPr lang="en-US" sz="1400" dirty="0" smtClean="0">
                <a:latin typeface="Calibri" pitchFamily="34" charset="0"/>
              </a:rPr>
              <a:t>Rs.1999.00 </a:t>
            </a:r>
          </a:p>
        </p:txBody>
      </p:sp>
      <p:pic>
        <p:nvPicPr>
          <p:cNvPr id="2050" name="Picture 2" descr="D:\Benetton\Images\Low Res\Black Pouch 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6" y="198582"/>
            <a:ext cx="7615628" cy="52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22032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Travel Gear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4264" y="5774635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latin typeface="Calibri" pitchFamily="34" charset="0"/>
              </a:rPr>
              <a:t>Benetton </a:t>
            </a:r>
            <a:r>
              <a:rPr lang="en-US" sz="1400" b="1" dirty="0">
                <a:latin typeface="Calibri" pitchFamily="34" charset="0"/>
              </a:rPr>
              <a:t>Laptop Bag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MRP:  </a:t>
            </a:r>
            <a:r>
              <a:rPr lang="en-US" sz="1400" dirty="0" smtClean="0">
                <a:latin typeface="Calibri" pitchFamily="34" charset="0"/>
              </a:rPr>
              <a:t>Rs.2999.00</a:t>
            </a:r>
            <a:endParaRPr lang="en-US" sz="1400" dirty="0" smtClean="0">
              <a:latin typeface="Calibri" pitchFamily="34" charset="0"/>
            </a:endParaRPr>
          </a:p>
        </p:txBody>
      </p:sp>
      <p:pic>
        <p:nvPicPr>
          <p:cNvPr id="7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Benetton\Images\Low Res\00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1"/>
          <a:stretch/>
        </p:blipFill>
        <p:spPr bwMode="auto">
          <a:xfrm>
            <a:off x="152400" y="152400"/>
            <a:ext cx="8610600" cy="56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22032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Travel Gear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4264" y="5774635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latin typeface="Calibri" pitchFamily="34" charset="0"/>
              </a:rPr>
              <a:t>Benetton </a:t>
            </a:r>
            <a:r>
              <a:rPr lang="en-US" sz="1400" b="1" dirty="0">
                <a:latin typeface="Calibri" pitchFamily="34" charset="0"/>
              </a:rPr>
              <a:t>Laptop Bag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MRP:  </a:t>
            </a:r>
            <a:r>
              <a:rPr lang="en-US" sz="1400" dirty="0" smtClean="0">
                <a:latin typeface="Calibri" pitchFamily="34" charset="0"/>
              </a:rPr>
              <a:t>Rs.2999.00</a:t>
            </a:r>
            <a:endParaRPr lang="en-US" sz="1400" dirty="0" smtClean="0">
              <a:latin typeface="Calibri" pitchFamily="34" charset="0"/>
            </a:endParaRPr>
          </a:p>
        </p:txBody>
      </p:sp>
      <p:pic>
        <p:nvPicPr>
          <p:cNvPr id="1026" name="Picture 2" descr="C:\Users\Admin\Desktop\New folder\Laptop 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199"/>
            <a:ext cx="4014401" cy="546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22032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Travel Gear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573989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Benetton Laptop Bag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Calibri" pitchFamily="34" charset="0"/>
              </a:rPr>
              <a:t>MRP:  </a:t>
            </a:r>
            <a:r>
              <a:rPr lang="en-US" sz="1400" dirty="0" smtClean="0">
                <a:latin typeface="Calibri" pitchFamily="34" charset="0"/>
              </a:rPr>
              <a:t>Rs.3999.00</a:t>
            </a:r>
            <a:endParaRPr lang="en-US" sz="1400" dirty="0" smtClean="0">
              <a:latin typeface="Calibri" pitchFamily="34" charset="0"/>
            </a:endParaRPr>
          </a:p>
        </p:txBody>
      </p:sp>
      <p:pic>
        <p:nvPicPr>
          <p:cNvPr id="1027" name="Picture 3" descr="C:\Users\Admin\Desktop\Laptop Bag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" b="3171"/>
          <a:stretch/>
        </p:blipFill>
        <p:spPr bwMode="auto">
          <a:xfrm>
            <a:off x="990600" y="47624"/>
            <a:ext cx="7086600" cy="545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22032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Travel Gear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4264" y="5586621"/>
            <a:ext cx="2819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latin typeface="Calibri" pitchFamily="34" charset="0"/>
              </a:rPr>
              <a:t>Benetton Business Laptop </a:t>
            </a:r>
            <a:r>
              <a:rPr lang="en-US" sz="1400" b="1" dirty="0">
                <a:latin typeface="Calibri" pitchFamily="34" charset="0"/>
              </a:rPr>
              <a:t>Bag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MRP:  Rs.3999.00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Rate: 1200/- + VAT 14.5%</a:t>
            </a:r>
          </a:p>
        </p:txBody>
      </p:sp>
      <p:pic>
        <p:nvPicPr>
          <p:cNvPr id="7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0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90" y="457200"/>
            <a:ext cx="559481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0" y="5573989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Benetton Sling Bag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Calibri" pitchFamily="34" charset="0"/>
              </a:rPr>
              <a:t>MRP:  </a:t>
            </a:r>
            <a:r>
              <a:rPr lang="en-US" sz="1400" dirty="0" smtClean="0">
                <a:latin typeface="Calibri" pitchFamily="34" charset="0"/>
              </a:rPr>
              <a:t>Rs.3999.00</a:t>
            </a: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22032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Travel Gear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8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Benetton\Images\Low Res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0" y="5791200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Benetton Strolley Bag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Calibri" pitchFamily="34" charset="0"/>
              </a:rPr>
              <a:t>MRP:  </a:t>
            </a:r>
            <a:r>
              <a:rPr lang="en-US" sz="1400" dirty="0" smtClean="0">
                <a:latin typeface="Calibri" pitchFamily="34" charset="0"/>
              </a:rPr>
              <a:t>Rs.5499.00</a:t>
            </a: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22032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Travel Gear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3076" name="Picture 4" descr="C:\Users\Admin\Desktop\Images\IMG_83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8" b="3053"/>
          <a:stretch/>
        </p:blipFill>
        <p:spPr bwMode="auto">
          <a:xfrm>
            <a:off x="2476500" y="76200"/>
            <a:ext cx="4191000" cy="55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5573989"/>
            <a:ext cx="5181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Benetton PC Polo T-shirts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MRP: </a:t>
            </a:r>
            <a:r>
              <a:rPr lang="en-US" sz="1400" dirty="0" smtClean="0">
                <a:latin typeface="Calibri" pitchFamily="34" charset="0"/>
              </a:rPr>
              <a:t>Rs.1499.00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Calibri" pitchFamily="34" charset="0"/>
              </a:rPr>
              <a:t>Available in </a:t>
            </a:r>
            <a:r>
              <a:rPr lang="en-US" sz="1400" dirty="0" err="1">
                <a:latin typeface="Calibri" pitchFamily="34" charset="0"/>
              </a:rPr>
              <a:t>Mens</a:t>
            </a:r>
            <a:r>
              <a:rPr lang="en-US" sz="1400" dirty="0">
                <a:latin typeface="Calibri" pitchFamily="34" charset="0"/>
              </a:rPr>
              <a:t> and Ladies Fit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Calibri" pitchFamily="34" charset="0"/>
              </a:rPr>
              <a:t>Sizes : S, M, L, XL &amp; XXL</a:t>
            </a:r>
          </a:p>
          <a:p>
            <a:pPr algn="ctr">
              <a:lnSpc>
                <a:spcPct val="150000"/>
              </a:lnSpc>
            </a:pP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22032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Apparels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" name="Picture 1" descr="C:\Users\Admin\Desktop\Navy Blu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2" y="152400"/>
            <a:ext cx="17927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Whit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2" y="2667000"/>
            <a:ext cx="17927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Oran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17927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Blac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17927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L Blu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17927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Pics\Images\UCB PC Polo\PC Grey Melange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24423" r="69458" b="20650"/>
          <a:stretch/>
        </p:blipFill>
        <p:spPr bwMode="auto">
          <a:xfrm>
            <a:off x="6753553" y="2943225"/>
            <a:ext cx="1696882" cy="20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46706" y="2209800"/>
            <a:ext cx="14478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 pitchFamily="34" charset="0"/>
              </a:rPr>
              <a:t>Navy Blue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6706" y="4993266"/>
            <a:ext cx="14478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 pitchFamily="34" charset="0"/>
              </a:rPr>
              <a:t>White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6294" y="2209800"/>
            <a:ext cx="14478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 pitchFamily="34" charset="0"/>
              </a:rPr>
              <a:t>Black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6294" y="4993266"/>
            <a:ext cx="14478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 pitchFamily="34" charset="0"/>
              </a:rPr>
              <a:t>Orange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8094" y="2209800"/>
            <a:ext cx="14478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 pitchFamily="34" charset="0"/>
              </a:rPr>
              <a:t>Royal Blue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8094" y="4993266"/>
            <a:ext cx="14478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Calibri" pitchFamily="34" charset="0"/>
              </a:rPr>
              <a:t>Grey Mélange</a:t>
            </a:r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62300" y="3134464"/>
            <a:ext cx="2819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Thank You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0" y="5334000"/>
            <a:ext cx="4953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Benetton Micro with Mesh lining Jackets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MRP: Rs.2499.00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Color:  Navy </a:t>
            </a:r>
            <a:r>
              <a:rPr lang="en-US" sz="1400" dirty="0" smtClean="0">
                <a:latin typeface="Calibri" pitchFamily="34" charset="0"/>
              </a:rPr>
              <a:t>Blue</a:t>
            </a: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17220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Apparels</a:t>
            </a:r>
            <a:endParaRPr lang="en-US" sz="1400" dirty="0">
              <a:latin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0375" y="1143000"/>
            <a:ext cx="8313391" cy="3810000"/>
            <a:chOff x="862369" y="1143000"/>
            <a:chExt cx="7058968" cy="3200400"/>
          </a:xfrm>
        </p:grpSpPr>
        <p:pic>
          <p:nvPicPr>
            <p:cNvPr id="14" name="Picture 2" descr="D:\Benetton\Images\Low Res\Navy Blue Jacke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369" y="1143000"/>
              <a:ext cx="3357063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143000"/>
              <a:ext cx="3273137" cy="32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17220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Apparels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8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6520" y="228599"/>
            <a:ext cx="8950960" cy="6256723"/>
            <a:chOff x="197473" y="228599"/>
            <a:chExt cx="8950960" cy="6256723"/>
          </a:xfrm>
        </p:grpSpPr>
        <p:sp>
          <p:nvSpPr>
            <p:cNvPr id="5" name="TextBox 4"/>
            <p:cNvSpPr txBox="1"/>
            <p:nvPr/>
          </p:nvSpPr>
          <p:spPr>
            <a:xfrm>
              <a:off x="2196453" y="5284993"/>
              <a:ext cx="495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 smtClean="0">
                  <a:latin typeface="Calibri" pitchFamily="34" charset="0"/>
                </a:rPr>
                <a:t>Benetton Sleeveless Jacket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Calibri" pitchFamily="34" charset="0"/>
                </a:rPr>
                <a:t>MRP: Rs.2999.00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Calibri" pitchFamily="34" charset="0"/>
                </a:rPr>
                <a:t>Color: </a:t>
              </a:r>
              <a:r>
                <a:rPr lang="en-US" sz="1600" dirty="0" smtClean="0">
                  <a:latin typeface="Calibri" pitchFamily="34" charset="0"/>
                </a:rPr>
                <a:t>Black</a:t>
              </a:r>
              <a:endParaRPr lang="en-US" sz="1600" dirty="0" smtClean="0">
                <a:latin typeface="Calibri" pitchFamily="34" charset="0"/>
              </a:endParaRPr>
            </a:p>
          </p:txBody>
        </p:sp>
        <p:pic>
          <p:nvPicPr>
            <p:cNvPr id="1026" name="Picture 2" descr="C:\Users\Admin\Desktop\001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2" t="9881" r="9395" b="27537"/>
            <a:stretch/>
          </p:blipFill>
          <p:spPr bwMode="auto">
            <a:xfrm>
              <a:off x="197473" y="228599"/>
              <a:ext cx="8950960" cy="4978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70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14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17220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Apparels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8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0302" y="528834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Calibri" pitchFamily="34" charset="0"/>
              </a:rPr>
              <a:t>Benetton Reversible Sleeveless Jacket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Calibri" pitchFamily="34" charset="0"/>
              </a:rPr>
              <a:t>MRP: Rs.3299.00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Calibri" pitchFamily="34" charset="0"/>
              </a:rPr>
              <a:t>Color: Black – side 1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Calibri" pitchFamily="34" charset="0"/>
              </a:rPr>
              <a:t>Color – Navy / Red – side 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r="17824" b="22081"/>
          <a:stretch/>
        </p:blipFill>
        <p:spPr bwMode="auto">
          <a:xfrm>
            <a:off x="2619375" y="19050"/>
            <a:ext cx="3657600" cy="527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7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30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5410200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Benetton Sweat shirts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MRP: </a:t>
            </a:r>
            <a:r>
              <a:rPr lang="en-US" sz="1400" dirty="0" smtClean="0">
                <a:latin typeface="Calibri" pitchFamily="34" charset="0"/>
              </a:rPr>
              <a:t>Rs.2999.00</a:t>
            </a: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7220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Apparels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7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4799" y="685800"/>
            <a:ext cx="8599643" cy="4114800"/>
            <a:chOff x="961842" y="685800"/>
            <a:chExt cx="6658158" cy="3200400"/>
          </a:xfrm>
        </p:grpSpPr>
        <p:pic>
          <p:nvPicPr>
            <p:cNvPr id="2" name="Picture 2" descr="D:\Benetton\Images\Low Res\Black Sweat Shirt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842" y="685800"/>
              <a:ext cx="3200400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Benetton\Images\Low Res\Grey Sweat Shirt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14" t="4572" r="5089" b="14845"/>
            <a:stretch/>
          </p:blipFill>
          <p:spPr bwMode="auto">
            <a:xfrm>
              <a:off x="4582136" y="685800"/>
              <a:ext cx="3037864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5410200"/>
            <a:ext cx="49530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Benetton Wrist Watches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172200"/>
            <a:ext cx="14478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Accessories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6146" name="Picture 2" descr="C:\Documents and Settings\Administrator\Desktop\Darpan\Benetton\Images\Brown Chunky Watc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8237" y="439672"/>
            <a:ext cx="3751327" cy="375132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43300" y="434340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Brown Chunky Watch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Calibri" pitchFamily="34" charset="0"/>
              </a:rPr>
              <a:t>MRP:  </a:t>
            </a:r>
            <a:r>
              <a:rPr lang="en-US" sz="1400" dirty="0" smtClean="0">
                <a:latin typeface="Calibri" pitchFamily="34" charset="0"/>
              </a:rPr>
              <a:t>Rs.4999.00</a:t>
            </a:r>
            <a:endParaRPr lang="en-US" sz="1400" dirty="0" smtClean="0">
              <a:latin typeface="Calibri" pitchFamily="34" charset="0"/>
            </a:endParaRPr>
          </a:p>
        </p:txBody>
      </p:sp>
      <p:pic>
        <p:nvPicPr>
          <p:cNvPr id="12" name="Picture 2" descr="http://www.logodesignlove.com/images/simple-logos/colors-of-benetton-log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25182" r="25739" b="26818"/>
          <a:stretch/>
        </p:blipFill>
        <p:spPr bwMode="auto">
          <a:xfrm>
            <a:off x="6932768" y="5962650"/>
            <a:ext cx="1971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226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DARPAN</cp:lastModifiedBy>
  <cp:revision>226</cp:revision>
  <dcterms:created xsi:type="dcterms:W3CDTF">2013-01-12T11:11:24Z</dcterms:created>
  <dcterms:modified xsi:type="dcterms:W3CDTF">2017-07-27T11:53:33Z</dcterms:modified>
</cp:coreProperties>
</file>